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gGUpH4sas4U9Jb9L9UFRBv90Ee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LO: I can use logical reasoning to explain how some simple algorithms work.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students to key vocabulary for this lesson: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Algorithm: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unambiguous procedure or precise step-by-step guide to solve a problem or achieve a particular objective.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“When we sequence things, we arrange them in a particular order. Sequence-based algorithms are made from a precise set of instructions.”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sequence things, we arrange them in a particular order. Sequence-based algorithms are made from a precise set of instructions.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have seen and had experience of many types of sequence, sometimes the order of the sequence is important, sometimes less so.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students to think about the e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xamples shown in th</a:t>
            </a:r>
            <a:r>
              <a:rPr lang="en-GB"/>
              <a:t>ese slides, which sequences need to be in the right order?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The a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lphabet (has to be in the right order)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Recipe (doesn’t always have to always be in order)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Brushing teeth (has to be in the right order)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dressed (order isn’t as important since some people might put their socks on before trousers etc)</a:t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children share their sequence for brushing teeth?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want to capture the sequence by writing this on a large sheet of paper?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your students all brush their teeth in the same way?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to students about the importance of 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 in computing/coding.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sequence-based algorithms, such as a recipe to bake a cake, the order of many (though not all) of the steps is crucial. Similarly, most programming languages are based on a series of statements to sequentially process. The outcome of a program will depend not only on the constituent commands but their order.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your students to Bradley’s Bap Shop on this slide.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that Bradley’s </a:t>
            </a:r>
            <a:r>
              <a:rPr lang="en-GB"/>
              <a:t>customers</a:t>
            </a:r>
            <a:r>
              <a:rPr lang="en-GB"/>
              <a:t> are very fussy about their sandwiches and only want a sandwich made in a particular way.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this activity, you can can either allow students to make their own real sandwich or use the Busy Things sandwich maker.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(https://www.busythings.co.uk/lgfl-login/?activitytag=project_makesandwich)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make the sandwich in the correct sequence?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Explore the misconceptions children may have had about making the sandwich, did your students make the sandwich from the bottom up?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ask your students to make their own sandwich recipe and then </a:t>
            </a:r>
            <a:r>
              <a:rPr lang="en-GB"/>
              <a:t>ask</a:t>
            </a:r>
            <a:r>
              <a:rPr lang="en-GB"/>
              <a:t> others to make it!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For this activity you can can either allow students to make their own real sandwich or use the Busy Things sandwich maker to explore this activity: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https://www.busythings.co.uk/lgfl-login/?activitytag=project_makesandwich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ircuit board&#10;&#10;Description automatically generated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custGeom>
            <a:rect b="b" l="l" r="r" t="t"/>
            <a:pathLst>
              <a:path extrusionOk="0" h="6858000" w="12191997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348233" y="2828845"/>
            <a:ext cx="45177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r>
              <a:rPr b="0" i="0" lang="en-GB" sz="60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0">
              <a:solidFill>
                <a:srgbClr val="009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s, drawing&#10;&#10;Description automatically generated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65287" y="2331241"/>
            <a:ext cx="2032883" cy="219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59972" y="3429000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Sequence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986158" y="2039145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Algorithm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6050" y="3429000"/>
            <a:ext cx="3263165" cy="24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8298" y="1281653"/>
            <a:ext cx="2730500" cy="1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41578" y="3632754"/>
            <a:ext cx="2654422" cy="223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75267" y="1308272"/>
            <a:ext cx="2168868" cy="232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2929" y="1410821"/>
            <a:ext cx="3766141" cy="4036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5281" y="1447800"/>
            <a:ext cx="366888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5380356" y="2582614"/>
            <a:ext cx="5579928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</a:rPr>
              <a:t>A sequence is when we arrange something in a particular order. Sequence-based algorithms are made from a precise set of instructions.</a:t>
            </a:r>
            <a:endParaRPr sz="2600">
              <a:solidFill>
                <a:srgbClr val="00C5D4"/>
              </a:solidFill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s, drawing&#10;&#10;Description automatically generated" id="138" name="Google Shape;13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5281" y="1490031"/>
            <a:ext cx="3668889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3818" y="1256637"/>
            <a:ext cx="4990790" cy="4788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6551491" y="1767377"/>
            <a:ext cx="5579928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slice of brown bread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egg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2 slices of cucumber</a:t>
            </a:r>
            <a:endParaRPr sz="3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tomato</a:t>
            </a:r>
            <a:endParaRPr sz="3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slice of cheese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slice of brown bread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7266" y="3814514"/>
            <a:ext cx="2217342" cy="1770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3007" y="1066800"/>
            <a:ext cx="49022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6978955" y="2690706"/>
            <a:ext cx="5579928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slice of brown bread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egg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2 slices of cucumber</a:t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tomato</a:t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slice of cheese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slice of brown bread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3007" y="1066800"/>
            <a:ext cx="49022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6978955" y="2690706"/>
            <a:ext cx="5579928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GB" sz="2600">
                <a:solidFill>
                  <a:srgbClr val="00C5D4"/>
                </a:solidFill>
              </a:rPr>
              <a:t>s</a:t>
            </a: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lice of brown bread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egg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GB" sz="2600">
                <a:solidFill>
                  <a:srgbClr val="00C5D4"/>
                </a:solidFill>
              </a:rPr>
              <a:t>c</a:t>
            </a: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ucumbers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GB" sz="2600">
                <a:solidFill>
                  <a:srgbClr val="00C5D4"/>
                </a:solidFill>
              </a:rPr>
              <a:t>t</a:t>
            </a: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omato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slice of cheese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GB" sz="2600">
                <a:solidFill>
                  <a:srgbClr val="00C5D4"/>
                </a:solidFill>
              </a:rPr>
              <a:t>s</a:t>
            </a:r>
            <a:r>
              <a:rPr lang="en-GB" sz="26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lice of brown bread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2020-02-18T13:02:08Z</dcterms:created>
  <dc:creator>Bradley Dardis</dc:creator>
</cp:coreProperties>
</file>